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7" r:id="rId2"/>
  </p:sldIdLst>
  <p:sldSz cx="10799763" cy="14400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FC"/>
    <a:srgbClr val="FFE8DC"/>
    <a:srgbClr val="F4B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48"/>
  </p:normalViewPr>
  <p:slideViewPr>
    <p:cSldViewPr snapToGrid="0" snapToObjects="1">
      <p:cViewPr>
        <p:scale>
          <a:sx n="100" d="100"/>
          <a:sy n="100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356703"/>
            <a:ext cx="9179799" cy="501340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7563446"/>
            <a:ext cx="8099822" cy="3476717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1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11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766678"/>
            <a:ext cx="2328699" cy="1220351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766678"/>
            <a:ext cx="6851100" cy="1220351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97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40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3590057"/>
            <a:ext cx="9314796" cy="5990088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9636813"/>
            <a:ext cx="9314796" cy="3150046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92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3833390"/>
            <a:ext cx="4589899" cy="91368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3833390"/>
            <a:ext cx="4589899" cy="91368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42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66681"/>
            <a:ext cx="9314796" cy="27833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530053"/>
            <a:ext cx="4568805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5260078"/>
            <a:ext cx="4568805" cy="77367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530053"/>
            <a:ext cx="4591306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5260078"/>
            <a:ext cx="4591306" cy="77367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03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23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43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073367"/>
            <a:ext cx="5467380" cy="1023348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73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073367"/>
            <a:ext cx="5467380" cy="10233485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402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766681"/>
            <a:ext cx="931479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3833390"/>
            <a:ext cx="931479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2AEC-B957-DF40-9CD6-86B5C765AB2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3346867"/>
            <a:ext cx="364492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F39C-5BFE-0D40-9A2E-590099CA0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96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26">
            <a:extLst>
              <a:ext uri="{FF2B5EF4-FFF2-40B4-BE49-F238E27FC236}">
                <a16:creationId xmlns="" xmlns:a16="http://schemas.microsoft.com/office/drawing/2014/main" id="{F2F1B610-BFEA-6B42-BB6A-C8948E582A06}"/>
              </a:ext>
            </a:extLst>
          </p:cNvPr>
          <p:cNvSpPr/>
          <p:nvPr/>
        </p:nvSpPr>
        <p:spPr>
          <a:xfrm>
            <a:off x="201930" y="7277100"/>
            <a:ext cx="10424160" cy="6953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26" name="Prostokąt 25">
            <a:extLst>
              <a:ext uri="{FF2B5EF4-FFF2-40B4-BE49-F238E27FC236}">
                <a16:creationId xmlns="" xmlns:a16="http://schemas.microsoft.com/office/drawing/2014/main" id="{4749465E-2A27-1041-BD32-14D7D17B4207}"/>
              </a:ext>
            </a:extLst>
          </p:cNvPr>
          <p:cNvSpPr/>
          <p:nvPr/>
        </p:nvSpPr>
        <p:spPr>
          <a:xfrm>
            <a:off x="198120" y="4724399"/>
            <a:ext cx="10424160" cy="2465235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1C32F794-463D-634B-889E-6CDCB8483B37}"/>
              </a:ext>
            </a:extLst>
          </p:cNvPr>
          <p:cNvSpPr/>
          <p:nvPr/>
        </p:nvSpPr>
        <p:spPr>
          <a:xfrm>
            <a:off x="2754630" y="1051560"/>
            <a:ext cx="7863840" cy="3531870"/>
          </a:xfrm>
          <a:prstGeom prst="rect">
            <a:avLst/>
          </a:prstGeom>
          <a:solidFill>
            <a:srgbClr val="FF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DB76C52-6F33-0042-8CC3-C9921812A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2" b="14316"/>
          <a:stretch/>
        </p:blipFill>
        <p:spPr bwMode="auto">
          <a:xfrm>
            <a:off x="2571205" y="198489"/>
            <a:ext cx="4241075" cy="7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2BD7EB7A-76D6-664A-8D06-8E63F4327F22}"/>
              </a:ext>
            </a:extLst>
          </p:cNvPr>
          <p:cNvSpPr/>
          <p:nvPr/>
        </p:nvSpPr>
        <p:spPr>
          <a:xfrm>
            <a:off x="2761028" y="1076221"/>
            <a:ext cx="7709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Prof. dr hab.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med. Wojciech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Kustrzycki</a:t>
            </a:r>
            <a:endParaRPr lang="pl-P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b="1" dirty="0" smtClean="0"/>
              <a:t>Profesor</a:t>
            </a:r>
          </a:p>
          <a:p>
            <a:pPr>
              <a:lnSpc>
                <a:spcPct val="150000"/>
              </a:lnSpc>
            </a:pPr>
            <a:endParaRPr lang="pl-PL" sz="1200" dirty="0" smtClean="0"/>
          </a:p>
          <a:p>
            <a:pPr>
              <a:lnSpc>
                <a:spcPct val="150000"/>
              </a:lnSpc>
            </a:pPr>
            <a:r>
              <a:rPr lang="pl-PL" sz="1200" dirty="0" smtClean="0"/>
              <a:t>Jestem </a:t>
            </a:r>
            <a:r>
              <a:rPr lang="pl-PL" sz="1200" dirty="0"/>
              <a:t>kardiochirurgiem w Dolnośląskim Centrum Chorób Serca </a:t>
            </a:r>
            <a:r>
              <a:rPr lang="pl-PL" sz="1200" dirty="0" err="1"/>
              <a:t>Medinet</a:t>
            </a:r>
            <a:r>
              <a:rPr lang="pl-PL" sz="1200" dirty="0"/>
              <a:t> im. prof. Zbigniewa </a:t>
            </a:r>
            <a:r>
              <a:rPr lang="pl-PL" sz="1200" dirty="0" smtClean="0"/>
              <a:t>Religi</a:t>
            </a:r>
          </a:p>
          <a:p>
            <a:pPr>
              <a:lnSpc>
                <a:spcPct val="150000"/>
              </a:lnSpc>
            </a:pPr>
            <a:r>
              <a:rPr lang="pl-PL" sz="1200" dirty="0" smtClean="0"/>
              <a:t>opiekunem </a:t>
            </a:r>
            <a:r>
              <a:rPr lang="pl-PL" sz="1200" dirty="0"/>
              <a:t>studenckiego koła </a:t>
            </a:r>
            <a:r>
              <a:rPr lang="pl-PL" sz="1200" dirty="0" smtClean="0"/>
              <a:t>naukowego</a:t>
            </a:r>
          </a:p>
          <a:p>
            <a:pPr>
              <a:lnSpc>
                <a:spcPct val="150000"/>
              </a:lnSpc>
            </a:pPr>
            <a:r>
              <a:rPr lang="pl-PL" sz="1200" dirty="0" smtClean="0"/>
              <a:t>Konsultantem </a:t>
            </a:r>
            <a:r>
              <a:rPr lang="pl-PL" sz="1200" dirty="0"/>
              <a:t>w Szpitalu im</a:t>
            </a:r>
            <a:r>
              <a:rPr lang="pl-PL" sz="1200" dirty="0" smtClean="0"/>
              <a:t>. Sokołowskiego </a:t>
            </a:r>
            <a:r>
              <a:rPr lang="pl-PL" sz="1200" dirty="0"/>
              <a:t>w </a:t>
            </a:r>
            <a:r>
              <a:rPr lang="pl-PL" sz="1200" dirty="0" smtClean="0"/>
              <a:t>Wałbrzychu</a:t>
            </a:r>
            <a:endParaRPr lang="pl-PL" sz="1200" dirty="0"/>
          </a:p>
        </p:txBody>
      </p:sp>
      <p:pic>
        <p:nvPicPr>
          <p:cNvPr id="12" name="Grafika 11" descr="Poczta e-mail">
            <a:extLst>
              <a:ext uri="{FF2B5EF4-FFF2-40B4-BE49-F238E27FC236}">
                <a16:creationId xmlns="" xmlns:a16="http://schemas.microsoft.com/office/drawing/2014/main" id="{9125B638-6735-8D4E-BE1A-D7202E1B7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303" y="3935443"/>
            <a:ext cx="189000" cy="1890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AA4624FF-C841-C24C-A389-844A2E91A92E}"/>
              </a:ext>
            </a:extLst>
          </p:cNvPr>
          <p:cNvSpPr/>
          <p:nvPr/>
        </p:nvSpPr>
        <p:spPr>
          <a:xfrm>
            <a:off x="502552" y="3637781"/>
            <a:ext cx="216566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50" b="1" dirty="0" smtClean="0">
                <a:ea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pl-PL" sz="1050" b="1" dirty="0">
                <a:ea typeface="Calibri" panose="020F0502020204030204" pitchFamily="34" charset="0"/>
                <a:cs typeface="Calibri" panose="020F0502020204030204" pitchFamily="34" charset="0"/>
              </a:rPr>
              <a:t>. Bartla 5, 51-618 Wrocław </a:t>
            </a:r>
            <a:r>
              <a:rPr lang="pl-PL" sz="1050" b="1" dirty="0" smtClean="0">
                <a:ea typeface="Calibri" panose="020F0502020204030204" pitchFamily="34" charset="0"/>
                <a:cs typeface="Calibri" panose="020F0502020204030204" pitchFamily="34" charset="0"/>
              </a:rPr>
              <a:t>wojciech.kustrzycki@umed.wroc.pl</a:t>
            </a:r>
          </a:p>
          <a:p>
            <a:pPr>
              <a:lnSpc>
                <a:spcPct val="150000"/>
              </a:lnSpc>
            </a:pPr>
            <a:r>
              <a:rPr lang="pl-PL" sz="1050" b="1" dirty="0" smtClean="0"/>
              <a:t>+48</a:t>
            </a:r>
            <a:endParaRPr lang="pl-PL" sz="1050" b="1" dirty="0">
              <a:cs typeface="Calibri" panose="020F050202020403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44BA69DD-6898-A149-8C7D-F6FF84A89BD9}"/>
              </a:ext>
            </a:extLst>
          </p:cNvPr>
          <p:cNvSpPr/>
          <p:nvPr/>
        </p:nvSpPr>
        <p:spPr>
          <a:xfrm>
            <a:off x="4655715" y="5807225"/>
            <a:ext cx="184731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1193" dirty="0"/>
          </a:p>
        </p:txBody>
      </p:sp>
      <p:pic>
        <p:nvPicPr>
          <p:cNvPr id="16" name="Grafika 15" descr="Skrzynka pocztowa">
            <a:extLst>
              <a:ext uri="{FF2B5EF4-FFF2-40B4-BE49-F238E27FC236}">
                <a16:creationId xmlns="" xmlns:a16="http://schemas.microsoft.com/office/drawing/2014/main" id="{ABDC275D-9685-F244-9B1E-C6A69F1F6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2104" y="3679717"/>
            <a:ext cx="226800" cy="226800"/>
          </a:xfrm>
          <a:prstGeom prst="rect">
            <a:avLst/>
          </a:prstGeom>
        </p:spPr>
      </p:pic>
      <p:pic>
        <p:nvPicPr>
          <p:cNvPr id="18" name="Grafika 17" descr="Telefon">
            <a:extLst>
              <a:ext uri="{FF2B5EF4-FFF2-40B4-BE49-F238E27FC236}">
                <a16:creationId xmlns="" xmlns:a16="http://schemas.microsoft.com/office/drawing/2014/main" id="{D44DE399-A245-624C-A426-463AFBBD12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2104" y="4159777"/>
            <a:ext cx="226800" cy="226800"/>
          </a:xfrm>
          <a:prstGeom prst="rect">
            <a:avLst/>
          </a:prstGeom>
        </p:spPr>
      </p:pic>
      <p:sp>
        <p:nvSpPr>
          <p:cNvPr id="23" name="Prostokąt 22">
            <a:extLst>
              <a:ext uri="{FF2B5EF4-FFF2-40B4-BE49-F238E27FC236}">
                <a16:creationId xmlns="" xmlns:a16="http://schemas.microsoft.com/office/drawing/2014/main" id="{A7966BE4-9993-2D48-8956-EB6ADD7D0584}"/>
              </a:ext>
            </a:extLst>
          </p:cNvPr>
          <p:cNvSpPr/>
          <p:nvPr/>
        </p:nvSpPr>
        <p:spPr>
          <a:xfrm>
            <a:off x="220437" y="4749649"/>
            <a:ext cx="529197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</a:rPr>
              <a:t>Działalność organizacyjna: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Polskie </a:t>
            </a:r>
            <a:r>
              <a:rPr lang="pl-PL" sz="1200" dirty="0"/>
              <a:t>Towarzystwo </a:t>
            </a:r>
            <a:r>
              <a:rPr lang="pl-PL" sz="1200" dirty="0" smtClean="0"/>
              <a:t>Kardiologiczne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Towarzystwo Chirurgów </a:t>
            </a:r>
            <a:r>
              <a:rPr lang="pl-PL" sz="1200" dirty="0" smtClean="0"/>
              <a:t>Polskich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Polskie </a:t>
            </a:r>
            <a:r>
              <a:rPr lang="pl-PL" sz="1200" dirty="0"/>
              <a:t>Towarzystwo </a:t>
            </a:r>
            <a:r>
              <a:rPr lang="pl-PL" sz="1200" dirty="0" err="1" smtClean="0"/>
              <a:t>Kardio</a:t>
            </a:r>
            <a:r>
              <a:rPr lang="pl-PL" sz="1200" dirty="0" smtClean="0"/>
              <a:t>-Torakochirurgów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Klub </a:t>
            </a:r>
            <a:r>
              <a:rPr lang="pl-PL" sz="1200" dirty="0"/>
              <a:t>Kardiochirurgów </a:t>
            </a:r>
            <a:r>
              <a:rPr lang="pl-PL" sz="1200" dirty="0" smtClean="0"/>
              <a:t>Polskich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Wrocławskie </a:t>
            </a:r>
            <a:r>
              <a:rPr lang="pl-PL" sz="1200" dirty="0"/>
              <a:t>Towarzystwo </a:t>
            </a:r>
            <a:r>
              <a:rPr lang="pl-PL" sz="1200" dirty="0" smtClean="0"/>
              <a:t>Naukowe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="" xmlns:a16="http://schemas.microsoft.com/office/drawing/2014/main" id="{ECE2E49D-E387-1142-8609-6E4C0285FD99}"/>
              </a:ext>
            </a:extLst>
          </p:cNvPr>
          <p:cNvSpPr/>
          <p:nvPr/>
        </p:nvSpPr>
        <p:spPr>
          <a:xfrm>
            <a:off x="328772" y="7300510"/>
            <a:ext cx="1018682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</a:rPr>
              <a:t>Publikacje</a:t>
            </a: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endParaRPr lang="pl-PL" sz="5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/>
              <a:t>Postępowanie w ostrej zatorowości płucnej w świetle najnowszych wytycznych ESC, Kardiologia po dyplomie. 2020, Tom 19, nr 2: 15-22. "Waldemar </a:t>
            </a:r>
            <a:r>
              <a:rPr lang="pl-PL" sz="1000" dirty="0" err="1"/>
              <a:t>Kozuschek</a:t>
            </a:r>
            <a:r>
              <a:rPr lang="pl-PL" sz="1000" dirty="0"/>
              <a:t>, Jan </a:t>
            </a:r>
            <a:r>
              <a:rPr lang="pl-PL" sz="1000" dirty="0" err="1"/>
              <a:t>Mikulicz</a:t>
            </a:r>
            <a:r>
              <a:rPr lang="pl-PL" sz="1000" dirty="0"/>
              <a:t>-Radecki i wrocławskie obchody stulecia torakochirurgii światowej", Śląska Republika uczonych, 2020, tom 9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793508" y="3157345"/>
            <a:ext cx="76996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</a:rPr>
              <a:t>Specjalizacje: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chirurgia </a:t>
            </a:r>
            <a:r>
              <a:rPr lang="pl-PL" sz="1200" dirty="0"/>
              <a:t>ogólna I st</a:t>
            </a:r>
            <a:r>
              <a:rPr lang="pl-PL" sz="1200" dirty="0" smtClean="0"/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kardiochirurgia </a:t>
            </a:r>
            <a:r>
              <a:rPr lang="pl-PL" sz="1200" dirty="0"/>
              <a:t>II st.</a:t>
            </a:r>
            <a:endParaRPr lang="pl-PL" sz="1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7" y="288688"/>
            <a:ext cx="2305798" cy="33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123</Words>
  <Application>Microsoft Office PowerPoint</Application>
  <PresentationFormat>Niestandardowy</PresentationFormat>
  <Paragraphs>21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Dymarek</dc:creator>
  <cp:lastModifiedBy>UMED</cp:lastModifiedBy>
  <cp:revision>26</cp:revision>
  <dcterms:created xsi:type="dcterms:W3CDTF">2021-03-02T20:41:59Z</dcterms:created>
  <dcterms:modified xsi:type="dcterms:W3CDTF">2021-03-10T10:47:59Z</dcterms:modified>
</cp:coreProperties>
</file>